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9"/>
  </p:notesMasterIdLst>
  <p:sldIdLst>
    <p:sldId id="256" r:id="rId2"/>
    <p:sldId id="335" r:id="rId3"/>
    <p:sldId id="339" r:id="rId4"/>
    <p:sldId id="336" r:id="rId5"/>
    <p:sldId id="337" r:id="rId6"/>
    <p:sldId id="338" r:id="rId7"/>
    <p:sldId id="32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D0BE69-65C5-4617-8707-6B27C6E7F524}" v="56" dt="2019-05-13T19:23:14.39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Estilo com Tema 1 - Ênfas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90" autoAdjust="0"/>
    <p:restoredTop sz="91390" autoAdjust="0"/>
  </p:normalViewPr>
  <p:slideViewPr>
    <p:cSldViewPr>
      <p:cViewPr varScale="1">
        <p:scale>
          <a:sx n="104" d="100"/>
          <a:sy n="104" d="100"/>
        </p:scale>
        <p:origin x="834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dson Santiago" userId="ebb108da2f256286" providerId="LiveId" clId="{E6D0BE69-65C5-4617-8707-6B27C6E7F524}"/>
    <pc:docChg chg="undo custSel addSld modSld modMainMaster">
      <pc:chgData name="Judson Santiago" userId="ebb108da2f256286" providerId="LiveId" clId="{E6D0BE69-65C5-4617-8707-6B27C6E7F524}" dt="2019-05-13T19:26:18.791" v="1245" actId="20577"/>
      <pc:docMkLst>
        <pc:docMk/>
      </pc:docMkLst>
      <pc:sldChg chg="modSp">
        <pc:chgData name="Judson Santiago" userId="ebb108da2f256286" providerId="LiveId" clId="{E6D0BE69-65C5-4617-8707-6B27C6E7F524}" dt="2019-05-09T17:59:42.868" v="10" actId="20577"/>
        <pc:sldMkLst>
          <pc:docMk/>
          <pc:sldMk cId="0" sldId="256"/>
        </pc:sldMkLst>
        <pc:spChg chg="mod">
          <ac:chgData name="Judson Santiago" userId="ebb108da2f256286" providerId="LiveId" clId="{E6D0BE69-65C5-4617-8707-6B27C6E7F524}" dt="2019-05-09T17:59:28.633" v="6" actId="3064"/>
          <ac:spMkLst>
            <pc:docMk/>
            <pc:sldMk cId="0" sldId="256"/>
            <ac:spMk id="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7:59:42.868" v="10" actId="20577"/>
          <ac:spMkLst>
            <pc:docMk/>
            <pc:sldMk cId="0" sldId="256"/>
            <ac:spMk id="3" creationId="{00000000-0000-0000-0000-000000000000}"/>
          </ac:spMkLst>
        </pc:spChg>
      </pc:sldChg>
      <pc:sldChg chg="modSp">
        <pc:chgData name="Judson Santiago" userId="ebb108da2f256286" providerId="LiveId" clId="{E6D0BE69-65C5-4617-8707-6B27C6E7F524}" dt="2019-05-09T19:20:02.142" v="804" actId="6549"/>
        <pc:sldMkLst>
          <pc:docMk/>
          <pc:sldMk cId="904695914" sldId="325"/>
        </pc:sldMkLst>
        <pc:spChg chg="mod">
          <ac:chgData name="Judson Santiago" userId="ebb108da2f256286" providerId="LiveId" clId="{E6D0BE69-65C5-4617-8707-6B27C6E7F524}" dt="2019-05-09T19:20:02.142" v="804" actId="6549"/>
          <ac:spMkLst>
            <pc:docMk/>
            <pc:sldMk cId="904695914" sldId="325"/>
            <ac:spMk id="2" creationId="{00000000-0000-0000-0000-000000000000}"/>
          </ac:spMkLst>
        </pc:spChg>
      </pc:sldChg>
      <pc:sldChg chg="addSp delSp modSp">
        <pc:chgData name="Judson Santiago" userId="ebb108da2f256286" providerId="LiveId" clId="{E6D0BE69-65C5-4617-8707-6B27C6E7F524}" dt="2019-05-13T19:23:21.867" v="1205" actId="478"/>
        <pc:sldMkLst>
          <pc:docMk/>
          <pc:sldMk cId="3812489390" sldId="335"/>
        </pc:sldMkLst>
        <pc:spChg chg="mod">
          <ac:chgData name="Judson Santiago" userId="ebb108da2f256286" providerId="LiveId" clId="{E6D0BE69-65C5-4617-8707-6B27C6E7F524}" dt="2019-05-09T18:03:33.858" v="29" actId="6549"/>
          <ac:spMkLst>
            <pc:docMk/>
            <pc:sldMk cId="3812489390" sldId="335"/>
            <ac:spMk id="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05:52.937" v="42" actId="164"/>
          <ac:spMkLst>
            <pc:docMk/>
            <pc:sldMk cId="3812489390" sldId="335"/>
            <ac:spMk id="6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05:52.937" v="42" actId="164"/>
          <ac:spMkLst>
            <pc:docMk/>
            <pc:sldMk cId="3812489390" sldId="335"/>
            <ac:spMk id="7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05:52.937" v="42" actId="164"/>
          <ac:spMkLst>
            <pc:docMk/>
            <pc:sldMk cId="3812489390" sldId="335"/>
            <ac:spMk id="8" creationId="{00000000-0000-0000-0000-000000000000}"/>
          </ac:spMkLst>
        </pc:spChg>
        <pc:grpChg chg="add mod">
          <ac:chgData name="Judson Santiago" userId="ebb108da2f256286" providerId="LiveId" clId="{E6D0BE69-65C5-4617-8707-6B27C6E7F524}" dt="2019-05-09T18:06:05.900" v="44" actId="12788"/>
          <ac:grpSpMkLst>
            <pc:docMk/>
            <pc:sldMk cId="3812489390" sldId="335"/>
            <ac:grpSpMk id="13" creationId="{35D8E007-E977-46F0-B767-2CBCFC51AF32}"/>
          </ac:grpSpMkLst>
        </pc:grpChg>
        <pc:picChg chg="add mod">
          <ac:chgData name="Judson Santiago" userId="ebb108da2f256286" providerId="LiveId" clId="{E6D0BE69-65C5-4617-8707-6B27C6E7F524}" dt="2019-05-09T18:05:52.937" v="42" actId="164"/>
          <ac:picMkLst>
            <pc:docMk/>
            <pc:sldMk cId="3812489390" sldId="335"/>
            <ac:picMk id="4" creationId="{83A0BE34-A313-41B4-8275-F8BAE1E83602}"/>
          </ac:picMkLst>
        </pc:picChg>
        <pc:picChg chg="add del mod">
          <ac:chgData name="Judson Santiago" userId="ebb108da2f256286" providerId="LiveId" clId="{E6D0BE69-65C5-4617-8707-6B27C6E7F524}" dt="2019-05-13T19:23:21.867" v="1205" actId="478"/>
          <ac:picMkLst>
            <pc:docMk/>
            <pc:sldMk cId="3812489390" sldId="335"/>
            <ac:picMk id="5" creationId="{A4066A6A-BA12-4FBB-B26A-809B792020EF}"/>
          </ac:picMkLst>
        </pc:picChg>
        <pc:picChg chg="del">
          <ac:chgData name="Judson Santiago" userId="ebb108da2f256286" providerId="LiveId" clId="{E6D0BE69-65C5-4617-8707-6B27C6E7F524}" dt="2019-05-09T18:01:57.867" v="13" actId="478"/>
          <ac:picMkLst>
            <pc:docMk/>
            <pc:sldMk cId="3812489390" sldId="335"/>
            <ac:picMk id="1026" creationId="{00000000-0000-0000-0000-000000000000}"/>
          </ac:picMkLst>
        </pc:picChg>
        <pc:cxnChg chg="mod">
          <ac:chgData name="Judson Santiago" userId="ebb108da2f256286" providerId="LiveId" clId="{E6D0BE69-65C5-4617-8707-6B27C6E7F524}" dt="2019-05-09T18:05:52.937" v="42" actId="164"/>
          <ac:cxnSpMkLst>
            <pc:docMk/>
            <pc:sldMk cId="3812489390" sldId="335"/>
            <ac:cxnSpMk id="9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8:05:52.937" v="42" actId="164"/>
          <ac:cxnSpMkLst>
            <pc:docMk/>
            <pc:sldMk cId="3812489390" sldId="335"/>
            <ac:cxnSpMk id="10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8:05:52.937" v="42" actId="164"/>
          <ac:cxnSpMkLst>
            <pc:docMk/>
            <pc:sldMk cId="3812489390" sldId="335"/>
            <ac:cxnSpMk id="11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8:05:52.937" v="42" actId="164"/>
          <ac:cxnSpMkLst>
            <pc:docMk/>
            <pc:sldMk cId="3812489390" sldId="335"/>
            <ac:cxnSpMk id="12" creationId="{00000000-0000-0000-0000-000000000000}"/>
          </ac:cxnSpMkLst>
        </pc:cxnChg>
      </pc:sldChg>
      <pc:sldChg chg="modSp">
        <pc:chgData name="Judson Santiago" userId="ebb108da2f256286" providerId="LiveId" clId="{E6D0BE69-65C5-4617-8707-6B27C6E7F524}" dt="2019-05-09T18:56:53.343" v="567" actId="6549"/>
        <pc:sldMkLst>
          <pc:docMk/>
          <pc:sldMk cId="174287975" sldId="336"/>
        </pc:sldMkLst>
        <pc:spChg chg="mod">
          <ac:chgData name="Judson Santiago" userId="ebb108da2f256286" providerId="LiveId" clId="{E6D0BE69-65C5-4617-8707-6B27C6E7F524}" dt="2019-05-09T18:56:53.343" v="567" actId="6549"/>
          <ac:spMkLst>
            <pc:docMk/>
            <pc:sldMk cId="174287975" sldId="336"/>
            <ac:spMk id="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50:34.375" v="358" actId="20577"/>
          <ac:spMkLst>
            <pc:docMk/>
            <pc:sldMk cId="174287975" sldId="336"/>
            <ac:spMk id="1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49:48.198" v="335" actId="20577"/>
          <ac:spMkLst>
            <pc:docMk/>
            <pc:sldMk cId="174287975" sldId="336"/>
            <ac:spMk id="71" creationId="{00000000-0000-0000-0000-000000000000}"/>
          </ac:spMkLst>
        </pc:spChg>
      </pc:sldChg>
      <pc:sldChg chg="addSp delSp modSp">
        <pc:chgData name="Judson Santiago" userId="ebb108da2f256286" providerId="LiveId" clId="{E6D0BE69-65C5-4617-8707-6B27C6E7F524}" dt="2019-05-13T19:26:18.791" v="1245" actId="20577"/>
        <pc:sldMkLst>
          <pc:docMk/>
          <pc:sldMk cId="4087299910" sldId="337"/>
        </pc:sldMkLst>
        <pc:spChg chg="mod ord">
          <ac:chgData name="Judson Santiago" userId="ebb108da2f256286" providerId="LiveId" clId="{E6D0BE69-65C5-4617-8707-6B27C6E7F524}" dt="2019-05-09T19:08:57.605" v="754" actId="20577"/>
          <ac:spMkLst>
            <pc:docMk/>
            <pc:sldMk cId="4087299910" sldId="337"/>
            <ac:spMk id="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57:35.172" v="571" actId="20577"/>
          <ac:spMkLst>
            <pc:docMk/>
            <pc:sldMk cId="4087299910" sldId="337"/>
            <ac:spMk id="3" creationId="{00000000-0000-0000-0000-000000000000}"/>
          </ac:spMkLst>
        </pc:spChg>
        <pc:spChg chg="add del mod">
          <ac:chgData name="Judson Santiago" userId="ebb108da2f256286" providerId="LiveId" clId="{E6D0BE69-65C5-4617-8707-6B27C6E7F524}" dt="2019-05-09T19:06:18.695" v="735"/>
          <ac:spMkLst>
            <pc:docMk/>
            <pc:sldMk cId="4087299910" sldId="337"/>
            <ac:spMk id="4" creationId="{B3CB4C9F-39DA-4377-A2DD-45C5912DCD9C}"/>
          </ac:spMkLst>
        </pc:spChg>
        <pc:spChg chg="add mod ord">
          <ac:chgData name="Judson Santiago" userId="ebb108da2f256286" providerId="LiveId" clId="{E6D0BE69-65C5-4617-8707-6B27C6E7F524}" dt="2019-05-09T19:53:40.412" v="1130" actId="1076"/>
          <ac:spMkLst>
            <pc:docMk/>
            <pc:sldMk cId="4087299910" sldId="337"/>
            <ac:spMk id="5" creationId="{D545CFB1-A6CF-402D-9DC1-CFD96B64AAD2}"/>
          </ac:spMkLst>
        </pc:spChg>
        <pc:spChg chg="mod ord">
          <ac:chgData name="Judson Santiago" userId="ebb108da2f256286" providerId="LiveId" clId="{E6D0BE69-65C5-4617-8707-6B27C6E7F524}" dt="2019-05-13T19:26:18.791" v="1245" actId="20577"/>
          <ac:spMkLst>
            <pc:docMk/>
            <pc:sldMk cId="4087299910" sldId="337"/>
            <ac:spMk id="6" creationId="{00000000-0000-0000-0000-000000000000}"/>
          </ac:spMkLst>
        </pc:spChg>
        <pc:spChg chg="add mod">
          <ac:chgData name="Judson Santiago" userId="ebb108da2f256286" providerId="LiveId" clId="{E6D0BE69-65C5-4617-8707-6B27C6E7F524}" dt="2019-05-09T19:53:21.505" v="1125" actId="164"/>
          <ac:spMkLst>
            <pc:docMk/>
            <pc:sldMk cId="4087299910" sldId="337"/>
            <ac:spMk id="7" creationId="{DDFE754F-AF60-4C0C-BCD6-055B1B50C461}"/>
          </ac:spMkLst>
        </pc:spChg>
        <pc:grpChg chg="add mod">
          <ac:chgData name="Judson Santiago" userId="ebb108da2f256286" providerId="LiveId" clId="{E6D0BE69-65C5-4617-8707-6B27C6E7F524}" dt="2019-05-09T19:53:45.816" v="1131" actId="1076"/>
          <ac:grpSpMkLst>
            <pc:docMk/>
            <pc:sldMk cId="4087299910" sldId="337"/>
            <ac:grpSpMk id="8" creationId="{DDE9826A-F1EE-4FE2-9D8A-5000FC66F101}"/>
          </ac:grpSpMkLst>
        </pc:grpChg>
      </pc:sldChg>
      <pc:sldChg chg="addSp delSp modSp modNotesTx">
        <pc:chgData name="Judson Santiago" userId="ebb108da2f256286" providerId="LiveId" clId="{E6D0BE69-65C5-4617-8707-6B27C6E7F524}" dt="2019-05-09T20:03:05.924" v="1202" actId="20577"/>
        <pc:sldMkLst>
          <pc:docMk/>
          <pc:sldMk cId="13048297" sldId="338"/>
        </pc:sldMkLst>
        <pc:spChg chg="add del mod">
          <ac:chgData name="Judson Santiago" userId="ebb108da2f256286" providerId="LiveId" clId="{E6D0BE69-65C5-4617-8707-6B27C6E7F524}" dt="2019-05-09T19:18:31.936" v="770" actId="478"/>
          <ac:spMkLst>
            <pc:docMk/>
            <pc:sldMk cId="13048297" sldId="338"/>
            <ac:spMk id="2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8:59:42.909" v="605" actId="20577"/>
          <ac:spMkLst>
            <pc:docMk/>
            <pc:sldMk cId="13048297" sldId="338"/>
            <ac:spMk id="3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01.552" v="773"/>
          <ac:spMkLst>
            <pc:docMk/>
            <pc:sldMk cId="13048297" sldId="338"/>
            <ac:spMk id="5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6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7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8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9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10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11" creationId="{00000000-0000-0000-0000-000000000000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12" creationId="{00000000-0000-0000-0000-000000000000}"/>
          </ac:spMkLst>
        </pc:spChg>
        <pc:spChg chg="add del mod">
          <ac:chgData name="Judson Santiago" userId="ebb108da2f256286" providerId="LiveId" clId="{E6D0BE69-65C5-4617-8707-6B27C6E7F524}" dt="2019-05-09T19:18:26.921" v="768" actId="478"/>
          <ac:spMkLst>
            <pc:docMk/>
            <pc:sldMk cId="13048297" sldId="338"/>
            <ac:spMk id="13" creationId="{79E96FD9-E7DD-45B2-AB5F-D760FBC5EA0C}"/>
          </ac:spMkLst>
        </pc:spChg>
        <pc:spChg chg="mod">
          <ac:chgData name="Judson Santiago" userId="ebb108da2f256286" providerId="LiveId" clId="{E6D0BE69-65C5-4617-8707-6B27C6E7F524}" dt="2019-05-09T19:19:21.501" v="800" actId="1035"/>
          <ac:spMkLst>
            <pc:docMk/>
            <pc:sldMk cId="13048297" sldId="338"/>
            <ac:spMk id="14" creationId="{00000000-0000-0000-0000-000000000000}"/>
          </ac:spMkLst>
        </pc:spChg>
        <pc:spChg chg="add del mod">
          <ac:chgData name="Judson Santiago" userId="ebb108da2f256286" providerId="LiveId" clId="{E6D0BE69-65C5-4617-8707-6B27C6E7F524}" dt="2019-05-09T19:18:45.602" v="772" actId="478"/>
          <ac:spMkLst>
            <pc:docMk/>
            <pc:sldMk cId="13048297" sldId="338"/>
            <ac:spMk id="16" creationId="{4B3AC0F9-1562-4C05-BB67-34162BDD743B}"/>
          </ac:spMkLst>
        </pc:spChg>
        <pc:grpChg chg="add">
          <ac:chgData name="Judson Santiago" userId="ebb108da2f256286" providerId="LiveId" clId="{E6D0BE69-65C5-4617-8707-6B27C6E7F524}" dt="2019-05-09T19:57:08.731" v="1132"/>
          <ac:grpSpMkLst>
            <pc:docMk/>
            <pc:sldMk cId="13048297" sldId="338"/>
            <ac:grpSpMk id="21" creationId="{81230F99-B658-45D9-BFBA-6427E2970481}"/>
          </ac:grpSpMkLst>
        </pc:grpChg>
        <pc:cxnChg chg="mod">
          <ac:chgData name="Judson Santiago" userId="ebb108da2f256286" providerId="LiveId" clId="{E6D0BE69-65C5-4617-8707-6B27C6E7F524}" dt="2019-05-09T19:19:21.501" v="800" actId="1035"/>
          <ac:cxnSpMkLst>
            <pc:docMk/>
            <pc:sldMk cId="13048297" sldId="338"/>
            <ac:cxnSpMk id="17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9:19:21.501" v="800" actId="1035"/>
          <ac:cxnSpMkLst>
            <pc:docMk/>
            <pc:sldMk cId="13048297" sldId="338"/>
            <ac:cxnSpMk id="22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9:19:21.501" v="800" actId="1035"/>
          <ac:cxnSpMkLst>
            <pc:docMk/>
            <pc:sldMk cId="13048297" sldId="338"/>
            <ac:cxnSpMk id="24" creationId="{00000000-0000-0000-0000-000000000000}"/>
          </ac:cxnSpMkLst>
        </pc:cxnChg>
        <pc:cxnChg chg="mod">
          <ac:chgData name="Judson Santiago" userId="ebb108da2f256286" providerId="LiveId" clId="{E6D0BE69-65C5-4617-8707-6B27C6E7F524}" dt="2019-05-09T19:19:21.501" v="800" actId="1035"/>
          <ac:cxnSpMkLst>
            <pc:docMk/>
            <pc:sldMk cId="13048297" sldId="338"/>
            <ac:cxnSpMk id="40" creationId="{00000000-0000-0000-0000-000000000000}"/>
          </ac:cxnSpMkLst>
        </pc:cxnChg>
      </pc:sldChg>
      <pc:sldChg chg="addSp delSp modSp add delAnim modAnim">
        <pc:chgData name="Judson Santiago" userId="ebb108da2f256286" providerId="LiveId" clId="{E6D0BE69-65C5-4617-8707-6B27C6E7F524}" dt="2019-05-09T19:43:02.584" v="1124"/>
        <pc:sldMkLst>
          <pc:docMk/>
          <pc:sldMk cId="2536481793" sldId="339"/>
        </pc:sldMkLst>
        <pc:spChg chg="mod">
          <ac:chgData name="Judson Santiago" userId="ebb108da2f256286" providerId="LiveId" clId="{E6D0BE69-65C5-4617-8707-6B27C6E7F524}" dt="2019-05-09T19:35:07.795" v="1065"/>
          <ac:spMkLst>
            <pc:docMk/>
            <pc:sldMk cId="2536481793" sldId="339"/>
            <ac:spMk id="2" creationId="{DA013B29-FCE7-4D70-BF1D-CA83DEAD1642}"/>
          </ac:spMkLst>
        </pc:spChg>
        <pc:spChg chg="mod">
          <ac:chgData name="Judson Santiago" userId="ebb108da2f256286" providerId="LiveId" clId="{E6D0BE69-65C5-4617-8707-6B27C6E7F524}" dt="2019-05-09T18:06:52.916" v="55" actId="20577"/>
          <ac:spMkLst>
            <pc:docMk/>
            <pc:sldMk cId="2536481793" sldId="339"/>
            <ac:spMk id="3" creationId="{6929BEC5-66EA-4A04-AA6B-B44CFF050634}"/>
          </ac:spMkLst>
        </pc:spChg>
        <pc:spChg chg="add del mod">
          <ac:chgData name="Judson Santiago" userId="ebb108da2f256286" providerId="LiveId" clId="{E6D0BE69-65C5-4617-8707-6B27C6E7F524}" dt="2019-05-09T19:27:27.767" v="822" actId="478"/>
          <ac:spMkLst>
            <pc:docMk/>
            <pc:sldMk cId="2536481793" sldId="339"/>
            <ac:spMk id="5" creationId="{43188234-8A79-424C-AAD9-7D739DAC0F52}"/>
          </ac:spMkLst>
        </pc:spChg>
        <pc:spChg chg="add del mod">
          <ac:chgData name="Judson Santiago" userId="ebb108da2f256286" providerId="LiveId" clId="{E6D0BE69-65C5-4617-8707-6B27C6E7F524}" dt="2019-05-09T19:34:04.247" v="1053" actId="478"/>
          <ac:spMkLst>
            <pc:docMk/>
            <pc:sldMk cId="2536481793" sldId="339"/>
            <ac:spMk id="6" creationId="{DF6AAB8E-46DF-4E23-BF75-096A90D57D3A}"/>
          </ac:spMkLst>
        </pc:spChg>
        <pc:spChg chg="add del mod ord">
          <ac:chgData name="Judson Santiago" userId="ebb108da2f256286" providerId="LiveId" clId="{E6D0BE69-65C5-4617-8707-6B27C6E7F524}" dt="2019-05-09T19:34:02.524" v="1052" actId="478"/>
          <ac:spMkLst>
            <pc:docMk/>
            <pc:sldMk cId="2536481793" sldId="339"/>
            <ac:spMk id="7" creationId="{33F92B9E-C7B3-4796-B657-8B662E7C19FB}"/>
          </ac:spMkLst>
        </pc:spChg>
        <pc:spChg chg="add mod">
          <ac:chgData name="Judson Santiago" userId="ebb108da2f256286" providerId="LiveId" clId="{E6D0BE69-65C5-4617-8707-6B27C6E7F524}" dt="2019-05-09T19:35:34.858" v="1073" actId="1076"/>
          <ac:spMkLst>
            <pc:docMk/>
            <pc:sldMk cId="2536481793" sldId="339"/>
            <ac:spMk id="9" creationId="{84F5171B-C589-4240-8694-578FDDC9DE05}"/>
          </ac:spMkLst>
        </pc:spChg>
        <pc:graphicFrameChg chg="add mod modGraphic">
          <ac:chgData name="Judson Santiago" userId="ebb108da2f256286" providerId="LiveId" clId="{E6D0BE69-65C5-4617-8707-6B27C6E7F524}" dt="2019-05-09T19:36:24.225" v="1077" actId="207"/>
          <ac:graphicFrameMkLst>
            <pc:docMk/>
            <pc:sldMk cId="2536481793" sldId="339"/>
            <ac:graphicFrameMk id="8" creationId="{5DCD9CD1-6F54-4769-9D24-D4447D122EA6}"/>
          </ac:graphicFrameMkLst>
        </pc:graphicFrameChg>
        <pc:picChg chg="add del mod modCrop">
          <ac:chgData name="Judson Santiago" userId="ebb108da2f256286" providerId="LiveId" clId="{E6D0BE69-65C5-4617-8707-6B27C6E7F524}" dt="2019-05-09T19:38:27.682" v="1078" actId="478"/>
          <ac:picMkLst>
            <pc:docMk/>
            <pc:sldMk cId="2536481793" sldId="339"/>
            <ac:picMk id="4" creationId="{6A37C71D-81DA-4A1B-BC1F-6BD680E114E7}"/>
          </ac:picMkLst>
        </pc:picChg>
        <pc:picChg chg="add mod modCrop">
          <ac:chgData name="Judson Santiago" userId="ebb108da2f256286" providerId="LiveId" clId="{E6D0BE69-65C5-4617-8707-6B27C6E7F524}" dt="2019-05-09T19:42:46.091" v="1123" actId="1076"/>
          <ac:picMkLst>
            <pc:docMk/>
            <pc:sldMk cId="2536481793" sldId="339"/>
            <ac:picMk id="10" creationId="{E742B81E-FB65-42B7-9006-07821E7823B7}"/>
          </ac:picMkLst>
        </pc:picChg>
      </pc:sldChg>
      <pc:sldMasterChg chg="modSldLayout">
        <pc:chgData name="Judson Santiago" userId="ebb108da2f256286" providerId="LiveId" clId="{E6D0BE69-65C5-4617-8707-6B27C6E7F524}" dt="2019-05-09T17:55:50.341" v="1"/>
        <pc:sldMasterMkLst>
          <pc:docMk/>
          <pc:sldMasterMk cId="0" sldId="2147483780"/>
        </pc:sldMasterMkLst>
        <pc:sldLayoutChg chg="addSp delSp">
          <pc:chgData name="Judson Santiago" userId="ebb108da2f256286" providerId="LiveId" clId="{E6D0BE69-65C5-4617-8707-6B27C6E7F524}" dt="2019-05-09T17:55:50.341" v="1"/>
          <pc:sldLayoutMkLst>
            <pc:docMk/>
            <pc:sldMasterMk cId="0" sldId="2147483780"/>
            <pc:sldLayoutMk cId="0" sldId="2147483781"/>
          </pc:sldLayoutMkLst>
          <pc:spChg chg="del">
            <ac:chgData name="Judson Santiago" userId="ebb108da2f256286" providerId="LiveId" clId="{E6D0BE69-65C5-4617-8707-6B27C6E7F524}" dt="2019-05-09T17:55:48.966" v="0" actId="478"/>
            <ac:spMkLst>
              <pc:docMk/>
              <pc:sldMasterMk cId="0" sldId="2147483780"/>
              <pc:sldLayoutMk cId="0" sldId="2147483781"/>
              <ac:spMk id="9" creationId="{00000000-0000-0000-0000-000000000000}"/>
            </ac:spMkLst>
          </pc:spChg>
          <pc:spChg chg="del">
            <ac:chgData name="Judson Santiago" userId="ebb108da2f256286" providerId="LiveId" clId="{E6D0BE69-65C5-4617-8707-6B27C6E7F524}" dt="2019-05-09T17:55:48.966" v="0" actId="478"/>
            <ac:spMkLst>
              <pc:docMk/>
              <pc:sldMasterMk cId="0" sldId="2147483780"/>
              <pc:sldLayoutMk cId="0" sldId="2147483781"/>
              <ac:spMk id="10" creationId="{00000000-0000-0000-0000-000000000000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11" creationId="{70BFD255-6E0B-433E-8DC0-7112675C9EFB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12" creationId="{28E6C485-BB44-47CA-A36E-75DAEAED9A42}"/>
            </ac:spMkLst>
          </pc:spChg>
          <pc:spChg chg="del">
            <ac:chgData name="Judson Santiago" userId="ebb108da2f256286" providerId="LiveId" clId="{E6D0BE69-65C5-4617-8707-6B27C6E7F524}" dt="2019-05-09T17:55:48.966" v="0" actId="478"/>
            <ac:spMkLst>
              <pc:docMk/>
              <pc:sldMasterMk cId="0" sldId="2147483780"/>
              <pc:sldLayoutMk cId="0" sldId="2147483781"/>
              <ac:spMk id="17" creationId="{00000000-0000-0000-0000-000000000000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18" creationId="{13027A3E-5C57-4507-B5BA-7EB82BDF9384}"/>
            </ac:spMkLst>
          </pc:spChg>
          <pc:spChg chg="del">
            <ac:chgData name="Judson Santiago" userId="ebb108da2f256286" providerId="LiveId" clId="{E6D0BE69-65C5-4617-8707-6B27C6E7F524}" dt="2019-05-09T17:55:48.966" v="0" actId="478"/>
            <ac:spMkLst>
              <pc:docMk/>
              <pc:sldMasterMk cId="0" sldId="2147483780"/>
              <pc:sldLayoutMk cId="0" sldId="2147483781"/>
              <ac:spMk id="20" creationId="{00000000-0000-0000-0000-000000000000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21" creationId="{C41D8D94-46D3-46CE-8AA9-9DC1C2A42663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22" creationId="{5A5E49E4-1C9D-43E4-AA74-9E5B7A7BDEE9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23" creationId="{21E7D9E8-0725-4DBA-958A-346301735236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24" creationId="{0BBA8E01-065B-47A2-9EC8-CC25A7311066}"/>
            </ac:spMkLst>
          </pc:spChg>
          <pc:spChg chg="add">
            <ac:chgData name="Judson Santiago" userId="ebb108da2f256286" providerId="LiveId" clId="{E6D0BE69-65C5-4617-8707-6B27C6E7F524}" dt="2019-05-09T17:55:50.341" v="1"/>
            <ac:spMkLst>
              <pc:docMk/>
              <pc:sldMasterMk cId="0" sldId="2147483780"/>
              <pc:sldLayoutMk cId="0" sldId="2147483781"/>
              <ac:spMk id="25" creationId="{F8BB5A11-0626-4C04-BEB7-106B2997CAE6}"/>
            </ac:spMkLst>
          </pc:spChg>
          <pc:grpChg chg="del">
            <ac:chgData name="Judson Santiago" userId="ebb108da2f256286" providerId="LiveId" clId="{E6D0BE69-65C5-4617-8707-6B27C6E7F524}" dt="2019-05-09T17:55:48.966" v="0" actId="478"/>
            <ac:grpSpMkLst>
              <pc:docMk/>
              <pc:sldMasterMk cId="0" sldId="2147483780"/>
              <pc:sldLayoutMk cId="0" sldId="2147483781"/>
              <ac:grpSpMk id="13" creationId="{00000000-0000-0000-0000-000000000000}"/>
            </ac:grpSpMkLst>
          </pc:grpChg>
        </pc:sldLayoutChg>
      </pc:sldMasterChg>
    </pc:docChg>
  </pc:docChgLst>
</pc:chgInfo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57FC9-8E1D-4A40-BFF1-0E630693B1AB}" type="datetimeFigureOut">
              <a:rPr lang="pt-BR" smtClean="0"/>
              <a:pPr/>
              <a:t>13/05/2019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334A8D-C5BE-432D-90D0-92D67DD437AB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529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5861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>
                <a:solidFill>
                  <a:schemeClr val="bg1"/>
                </a:solidFill>
              </a:rPr>
              <a:t>» O projeto </a:t>
            </a:r>
            <a:r>
              <a:rPr lang="pt-BR" sz="1200" b="1" dirty="0" err="1">
                <a:solidFill>
                  <a:schemeClr val="bg1"/>
                </a:solidFill>
              </a:rPr>
              <a:t>GameLoop</a:t>
            </a:r>
            <a:r>
              <a:rPr lang="pt-BR" sz="1200" b="1" dirty="0">
                <a:solidFill>
                  <a:schemeClr val="bg1"/>
                </a:solidFill>
              </a:rPr>
              <a:t> </a:t>
            </a:r>
            <a:r>
              <a:rPr lang="pt-BR" dirty="0"/>
              <a:t>ilustra a implementação do laço principal de </a:t>
            </a:r>
            <a:r>
              <a:rPr lang="pt-BR"/>
              <a:t>um jogo.</a:t>
            </a:r>
            <a:endParaRPr lang="pt-BR" b="1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6444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ângulo 9">
            <a:extLst>
              <a:ext uri="{FF2B5EF4-FFF2-40B4-BE49-F238E27FC236}">
                <a16:creationId xmlns:a16="http://schemas.microsoft.com/office/drawing/2014/main" id="{70BFD255-6E0B-433E-8DC0-7112675C9EFB}"/>
              </a:ext>
            </a:extLst>
          </p:cNvPr>
          <p:cNvSpPr/>
          <p:nvPr userDrawn="1"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Espaço Reservado para Número de Slide 26">
            <a:extLst>
              <a:ext uri="{FF2B5EF4-FFF2-40B4-BE49-F238E27FC236}">
                <a16:creationId xmlns:a16="http://schemas.microsoft.com/office/drawing/2014/main" id="{28E6C485-BB44-47CA-A36E-75DAEAED9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696" y="6407945"/>
            <a:ext cx="487680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18" name="Forma livre 12">
            <a:extLst>
              <a:ext uri="{FF2B5EF4-FFF2-40B4-BE49-F238E27FC236}">
                <a16:creationId xmlns:a16="http://schemas.microsoft.com/office/drawing/2014/main" id="{13027A3E-5C57-4507-B5BA-7EB82BDF9384}"/>
              </a:ext>
            </a:extLst>
          </p:cNvPr>
          <p:cNvSpPr>
            <a:spLocks/>
          </p:cNvSpPr>
          <p:nvPr userDrawn="1"/>
        </p:nvSpPr>
        <p:spPr bwMode="auto">
          <a:xfrm>
            <a:off x="-2" y="5186981"/>
            <a:ext cx="12192002" cy="16710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1" name="Triângulo retângulo 13">
            <a:extLst>
              <a:ext uri="{FF2B5EF4-FFF2-40B4-BE49-F238E27FC236}">
                <a16:creationId xmlns:a16="http://schemas.microsoft.com/office/drawing/2014/main" id="{C41D8D94-46D3-46CE-8AA9-9DC1C2A42663}"/>
              </a:ext>
            </a:extLst>
          </p:cNvPr>
          <p:cNvSpPr>
            <a:spLocks/>
          </p:cNvSpPr>
          <p:nvPr userDrawn="1"/>
        </p:nvSpPr>
        <p:spPr bwMode="auto">
          <a:xfrm>
            <a:off x="-2" y="5142592"/>
            <a:ext cx="9192346" cy="171540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5A5E49E4-1C9D-43E4-AA74-9E5B7A7BDEE9}"/>
              </a:ext>
            </a:extLst>
          </p:cNvPr>
          <p:cNvSpPr txBox="1"/>
          <p:nvPr userDrawn="1"/>
        </p:nvSpPr>
        <p:spPr>
          <a:xfrm>
            <a:off x="983432" y="6274667"/>
            <a:ext cx="2877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800" dirty="0">
                <a:solidFill>
                  <a:schemeClr val="tx1"/>
                </a:solidFill>
              </a:rPr>
              <a:t>Judson</a:t>
            </a:r>
            <a:r>
              <a:rPr lang="pt-BR" sz="1800" baseline="0" dirty="0">
                <a:solidFill>
                  <a:schemeClr val="tx1"/>
                </a:solidFill>
              </a:rPr>
              <a:t> Santos Santiago</a:t>
            </a:r>
            <a:endParaRPr lang="pt-BR" sz="1800" dirty="0">
              <a:solidFill>
                <a:schemeClr val="tx1"/>
              </a:solidFill>
            </a:endParaRPr>
          </a:p>
        </p:txBody>
      </p:sp>
      <p:sp>
        <p:nvSpPr>
          <p:cNvPr id="23" name="Forma livre 11">
            <a:extLst>
              <a:ext uri="{FF2B5EF4-FFF2-40B4-BE49-F238E27FC236}">
                <a16:creationId xmlns:a16="http://schemas.microsoft.com/office/drawing/2014/main" id="{21E7D9E8-0725-4DBA-958A-346301735236}"/>
              </a:ext>
            </a:extLst>
          </p:cNvPr>
          <p:cNvSpPr>
            <a:spLocks/>
          </p:cNvSpPr>
          <p:nvPr userDrawn="1"/>
        </p:nvSpPr>
        <p:spPr bwMode="auto">
          <a:xfrm>
            <a:off x="-2" y="5142592"/>
            <a:ext cx="9408370" cy="172872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4" name="Título 8">
            <a:extLst>
              <a:ext uri="{FF2B5EF4-FFF2-40B4-BE49-F238E27FC236}">
                <a16:creationId xmlns:a16="http://schemas.microsoft.com/office/drawing/2014/main" id="{0BBA8E01-065B-47A2-9EC8-CC25A7311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>
              <a:defRPr sz="4800" b="1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  <p:sp>
        <p:nvSpPr>
          <p:cNvPr id="25" name="Subtítulo 16">
            <a:extLst>
              <a:ext uri="{FF2B5EF4-FFF2-40B4-BE49-F238E27FC236}">
                <a16:creationId xmlns:a16="http://schemas.microsoft.com/office/drawing/2014/main" id="{F8BB5A11-0626-4C04-BEB7-106B2997CA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0" y="3611607"/>
            <a:ext cx="10363200" cy="1199704"/>
          </a:xfrm>
        </p:spPr>
        <p:txBody>
          <a:bodyPr lIns="108000" tIns="72000" rIns="108000" bIns="72000"/>
          <a:lstStyle>
            <a:lvl1pPr marL="0" marR="64008" indent="0" algn="l">
              <a:buNone/>
              <a:defRPr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 dirty="0"/>
              <a:t>Clique para editar o estilo do subtítulo mestre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5/13/2019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5/13/2019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  <a:lvl4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4pPr>
            <a:lvl5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lang="pt-BR" dirty="0"/>
              <a:t>Clique para editar o texto mestre</a:t>
            </a:r>
          </a:p>
          <a:p>
            <a:pPr lvl="1" eaLnBrk="1" latinLnBrk="0" hangingPunct="1"/>
            <a:r>
              <a:rPr lang="pt-BR" dirty="0"/>
              <a:t>Segundo nível</a:t>
            </a:r>
          </a:p>
          <a:p>
            <a:pPr lvl="2" eaLnBrk="1" latinLnBrk="0" hangingPunct="1"/>
            <a:r>
              <a:rPr lang="pt-BR" dirty="0"/>
              <a:t>Terceiro nível</a:t>
            </a:r>
          </a:p>
          <a:p>
            <a:pPr lvl="3" eaLnBrk="1" latinLnBrk="0" hangingPunct="1"/>
            <a:r>
              <a:rPr lang="pt-BR" dirty="0"/>
              <a:t>Quarto nível</a:t>
            </a:r>
          </a:p>
          <a:p>
            <a:pPr lvl="4" eaLnBrk="1" latinLnBrk="0" hangingPunct="1"/>
            <a:r>
              <a:rPr lang="pt-BR" dirty="0"/>
              <a:t>Quinto nível</a:t>
            </a:r>
            <a:endParaRPr kumimoji="0"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5/13/2019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5/13/2019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Divisa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8" name="Divisa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5/13/2019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5/13/2019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5/13/2019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5/13/2019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B41ABA4E-CD72-497B-97AA-7213B3980F60}" type="datetimeFigureOut">
              <a:rPr lang="en-US" smtClean="0"/>
              <a:pPr/>
              <a:t>5/13/2019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/>
              <a:t>Clique no ícone para adicionar uma imagem</a:t>
            </a:r>
            <a:endParaRPr kumimoji="0"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5/13/2019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Triângulo retângulo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11" name="Conector reto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13" name="Divisa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 12"/>
          <p:cNvSpPr>
            <a:spLocks/>
          </p:cNvSpPr>
          <p:nvPr/>
        </p:nvSpPr>
        <p:spPr bwMode="auto">
          <a:xfrm>
            <a:off x="665698" y="6405474"/>
            <a:ext cx="4086153" cy="460538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2" name="Forma livre 11"/>
          <p:cNvSpPr>
            <a:spLocks/>
          </p:cNvSpPr>
          <p:nvPr/>
        </p:nvSpPr>
        <p:spPr bwMode="auto">
          <a:xfrm>
            <a:off x="647624" y="6418660"/>
            <a:ext cx="3052195" cy="44735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4" name="Triângulo retângulo 13"/>
          <p:cNvSpPr>
            <a:spLocks/>
          </p:cNvSpPr>
          <p:nvPr/>
        </p:nvSpPr>
        <p:spPr bwMode="auto">
          <a:xfrm>
            <a:off x="-8056" y="6331687"/>
            <a:ext cx="2813891" cy="540434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5/13/2019</a:t>
            </a:fld>
            <a:endParaRPr lang="en-US" dirty="0"/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/>
          <a:lstStyle/>
          <a:p>
            <a:r>
              <a:rPr lang="pt-BR" dirty="0"/>
              <a:t>Laço de Tempo Real</a:t>
            </a:r>
          </a:p>
        </p:txBody>
      </p:sp>
      <p:sp>
        <p:nvSpPr>
          <p:cNvPr id="2" name="Subtítulo 1"/>
          <p:cNvSpPr>
            <a:spLocks noGrp="1"/>
          </p:cNvSpPr>
          <p:nvPr>
            <p:ph type="subTitle" idx="4294967295"/>
          </p:nvPr>
        </p:nvSpPr>
        <p:spPr>
          <a:xfrm>
            <a:off x="914400" y="3611607"/>
            <a:ext cx="10363200" cy="1199704"/>
          </a:xfrm>
        </p:spPr>
        <p:txBody>
          <a:bodyPr lIns="36000" rIns="36000"/>
          <a:lstStyle/>
          <a:p>
            <a:pPr marL="109728" indent="0">
              <a:buNone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Desenvolvimento de Jogos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Uma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aplicação convencional</a:t>
            </a:r>
            <a:r>
              <a:rPr lang="pt-BR" dirty="0"/>
              <a:t> normalmente não possui restrições de tempo real</a:t>
            </a:r>
          </a:p>
          <a:p>
            <a:pPr lvl="1"/>
            <a:r>
              <a:rPr lang="pt-BR" dirty="0"/>
              <a:t>Só existe processamento quando o usuário</a:t>
            </a:r>
            <a:br>
              <a:rPr lang="pt-BR" dirty="0"/>
            </a:br>
            <a:r>
              <a:rPr lang="pt-BR" dirty="0"/>
              <a:t>interage com a janela da aplicação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35D8E007-E977-46F0-B767-2CBCFC51AF32}"/>
              </a:ext>
            </a:extLst>
          </p:cNvPr>
          <p:cNvGrpSpPr/>
          <p:nvPr/>
        </p:nvGrpSpPr>
        <p:grpSpPr>
          <a:xfrm>
            <a:off x="2409793" y="3777738"/>
            <a:ext cx="7372414" cy="2028825"/>
            <a:chOff x="2720588" y="3722216"/>
            <a:chExt cx="7372414" cy="2028825"/>
          </a:xfrm>
        </p:grpSpPr>
        <p:sp>
          <p:nvSpPr>
            <p:cNvPr id="6" name="Retângulo 5"/>
            <p:cNvSpPr/>
            <p:nvPr/>
          </p:nvSpPr>
          <p:spPr>
            <a:xfrm>
              <a:off x="9048328" y="3967528"/>
              <a:ext cx="1044674" cy="936104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Fila de mensagens locais</a:t>
              </a:r>
            </a:p>
          </p:txBody>
        </p:sp>
        <p:sp>
          <p:nvSpPr>
            <p:cNvPr id="7" name="Retângulo 6"/>
            <p:cNvSpPr/>
            <p:nvPr/>
          </p:nvSpPr>
          <p:spPr>
            <a:xfrm>
              <a:off x="7392144" y="5354036"/>
              <a:ext cx="1224136" cy="37922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pt-BR" sz="1400" dirty="0" err="1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WinProc</a:t>
              </a:r>
              <a: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()</a:t>
              </a:r>
            </a:p>
          </p:txBody>
        </p:sp>
        <p:sp>
          <p:nvSpPr>
            <p:cNvPr id="8" name="Retângulo 7"/>
            <p:cNvSpPr/>
            <p:nvPr/>
          </p:nvSpPr>
          <p:spPr>
            <a:xfrm>
              <a:off x="7389067" y="3958035"/>
              <a:ext cx="1224136" cy="95509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pt-BR" sz="1400" dirty="0" err="1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WinMain</a:t>
              </a:r>
              <a: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()</a:t>
              </a:r>
              <a:b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</a:br>
              <a: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{</a:t>
              </a:r>
              <a:b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</a:br>
              <a:r>
                <a:rPr lang="pt-BR" sz="1400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}</a:t>
              </a:r>
            </a:p>
          </p:txBody>
        </p:sp>
        <p:cxnSp>
          <p:nvCxnSpPr>
            <p:cNvPr id="9" name="Conector de seta reta 8"/>
            <p:cNvCxnSpPr>
              <a:stCxn id="6" idx="1"/>
              <a:endCxn id="8" idx="3"/>
            </p:cNvCxnSpPr>
            <p:nvPr/>
          </p:nvCxnSpPr>
          <p:spPr>
            <a:xfrm flipH="1">
              <a:off x="8613204" y="4435580"/>
              <a:ext cx="435125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angulado 9"/>
            <p:cNvCxnSpPr>
              <a:cxnSpLocks/>
              <a:stCxn id="4" idx="0"/>
              <a:endCxn id="6" idx="0"/>
            </p:cNvCxnSpPr>
            <p:nvPr/>
          </p:nvCxnSpPr>
          <p:spPr>
            <a:xfrm rot="16200000" flipH="1">
              <a:off x="6942133" y="1338996"/>
              <a:ext cx="245312" cy="5011752"/>
            </a:xfrm>
            <a:prstGeom prst="bentConnector3">
              <a:avLst>
                <a:gd name="adj1" fmla="val -93187"/>
              </a:avLst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/>
            <p:cNvCxnSpPr/>
            <p:nvPr/>
          </p:nvCxnSpPr>
          <p:spPr>
            <a:xfrm flipV="1">
              <a:off x="8400256" y="4913126"/>
              <a:ext cx="0" cy="440911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de seta reta 11"/>
            <p:cNvCxnSpPr/>
            <p:nvPr/>
          </p:nvCxnSpPr>
          <p:spPr>
            <a:xfrm>
              <a:off x="7608169" y="4913126"/>
              <a:ext cx="3077" cy="440911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83A0BE34-A313-41B4-8275-F8BAE1E83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20588" y="3722216"/>
              <a:ext cx="3676650" cy="20288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12489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DA013B29-FCE7-4D70-BF1D-CA83DEAD1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Um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Jogo</a:t>
            </a:r>
            <a:r>
              <a:rPr lang="pt-BR" dirty="0"/>
              <a:t> é uma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aplicação de tempo real</a:t>
            </a:r>
          </a:p>
          <a:p>
            <a:pPr lvl="1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6929BEC5-66EA-4A04-AA6B-B44CFF050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5DCD9CD1-6F54-4769-9D24-D4447D122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6393636"/>
              </p:ext>
            </p:extLst>
          </p:nvPr>
        </p:nvGraphicFramePr>
        <p:xfrm>
          <a:off x="1363700" y="3573016"/>
          <a:ext cx="399199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9704">
                  <a:extLst>
                    <a:ext uri="{9D8B030D-6E8A-4147-A177-3AD203B41FA5}">
                      <a16:colId xmlns:a16="http://schemas.microsoft.com/office/drawing/2014/main" val="4216185779"/>
                    </a:ext>
                  </a:extLst>
                </a:gridCol>
                <a:gridCol w="2592288">
                  <a:extLst>
                    <a:ext uri="{9D8B030D-6E8A-4147-A177-3AD203B41FA5}">
                      <a16:colId xmlns:a16="http://schemas.microsoft.com/office/drawing/2014/main" val="29318111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FPS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Um quadro a cada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627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66,6ms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350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33,3ms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801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16,6ms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974835"/>
                  </a:ext>
                </a:extLst>
              </a:tr>
            </a:tbl>
          </a:graphicData>
        </a:graphic>
      </p:graphicFrame>
      <p:sp>
        <p:nvSpPr>
          <p:cNvPr id="9" name="Retângulo 8">
            <a:extLst>
              <a:ext uri="{FF2B5EF4-FFF2-40B4-BE49-F238E27FC236}">
                <a16:creationId xmlns:a16="http://schemas.microsoft.com/office/drawing/2014/main" id="{84F5171B-C589-4240-8694-578FDDC9DE05}"/>
              </a:ext>
            </a:extLst>
          </p:cNvPr>
          <p:cNvSpPr/>
          <p:nvPr/>
        </p:nvSpPr>
        <p:spPr>
          <a:xfrm>
            <a:off x="1127448" y="2492896"/>
            <a:ext cx="44644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0" algn="ctr">
              <a:buNone/>
            </a:pPr>
            <a:r>
              <a:rPr lang="pt-BR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 cada segundo precisa desenhar </a:t>
            </a:r>
            <a:br>
              <a:rPr lang="pt-BR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pt-BR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pelo menos 30 quadros na tela</a:t>
            </a:r>
          </a:p>
        </p:txBody>
      </p:sp>
      <p:pic>
        <p:nvPicPr>
          <p:cNvPr id="10" name="Framerate">
            <a:hlinkClick r:id="" action="ppaction://media"/>
            <a:extLst>
              <a:ext uri="{FF2B5EF4-FFF2-40B4-BE49-F238E27FC236}">
                <a16:creationId xmlns:a16="http://schemas.microsoft.com/office/drawing/2014/main" id="{E742B81E-FB65-42B7-9006-07821E7823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0428" r="29919"/>
          <a:stretch/>
        </p:blipFill>
        <p:spPr>
          <a:xfrm>
            <a:off x="6722841" y="2420888"/>
            <a:ext cx="3384376" cy="319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48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Arquitetura de um Jogo</a:t>
            </a:r>
          </a:p>
        </p:txBody>
      </p:sp>
      <p:sp>
        <p:nvSpPr>
          <p:cNvPr id="4" name="Retângulo 3"/>
          <p:cNvSpPr/>
          <p:nvPr/>
        </p:nvSpPr>
        <p:spPr>
          <a:xfrm>
            <a:off x="5276505" y="1700808"/>
            <a:ext cx="2520280" cy="8640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>
                    <a:lumMod val="85000"/>
                  </a:schemeClr>
                </a:solidFill>
              </a:rPr>
              <a:t>Inicialização</a:t>
            </a:r>
            <a:br>
              <a:rPr lang="pt-BR" sz="1200" dirty="0">
                <a:solidFill>
                  <a:schemeClr val="bg1">
                    <a:lumMod val="85000"/>
                  </a:schemeClr>
                </a:solidFill>
              </a:rPr>
            </a:br>
            <a:endParaRPr lang="pt-BR" sz="12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Carregamento de arquivos</a:t>
            </a: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Alocação de memória</a:t>
            </a:r>
          </a:p>
        </p:txBody>
      </p:sp>
      <p:sp>
        <p:nvSpPr>
          <p:cNvPr id="5" name="Retângulo 4"/>
          <p:cNvSpPr/>
          <p:nvPr/>
        </p:nvSpPr>
        <p:spPr>
          <a:xfrm>
            <a:off x="5060482" y="2994790"/>
            <a:ext cx="2952328" cy="3314530"/>
          </a:xfrm>
          <a:prstGeom prst="rect">
            <a:avLst/>
          </a:prstGeom>
          <a:solidFill>
            <a:schemeClr val="accent1">
              <a:lumMod val="50000"/>
              <a:alpha val="3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5276506" y="4109208"/>
            <a:ext cx="2520280" cy="46805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Entrada do usuário</a:t>
            </a:r>
          </a:p>
        </p:txBody>
      </p:sp>
      <p:sp>
        <p:nvSpPr>
          <p:cNvPr id="7" name="Retângulo 6"/>
          <p:cNvSpPr/>
          <p:nvPr/>
        </p:nvSpPr>
        <p:spPr>
          <a:xfrm>
            <a:off x="5276506" y="4797152"/>
            <a:ext cx="2520280" cy="72008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Atualização do Jogo</a:t>
            </a:r>
            <a:br>
              <a:rPr lang="pt-BR" sz="1200" dirty="0">
                <a:solidFill>
                  <a:schemeClr val="bg1">
                    <a:lumMod val="85000"/>
                  </a:schemeClr>
                </a:solidFill>
              </a:rPr>
            </a:br>
            <a:endParaRPr lang="pt-BR" sz="12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AI, Detecção de Colisão, Física</a:t>
            </a:r>
          </a:p>
        </p:txBody>
      </p:sp>
      <p:sp>
        <p:nvSpPr>
          <p:cNvPr id="8" name="Retângulo 7"/>
          <p:cNvSpPr/>
          <p:nvPr/>
        </p:nvSpPr>
        <p:spPr>
          <a:xfrm>
            <a:off x="5276507" y="3527310"/>
            <a:ext cx="2520279" cy="36200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Eventos do Windows</a:t>
            </a:r>
          </a:p>
        </p:txBody>
      </p:sp>
      <p:sp>
        <p:nvSpPr>
          <p:cNvPr id="9" name="Retângulo 8"/>
          <p:cNvSpPr/>
          <p:nvPr/>
        </p:nvSpPr>
        <p:spPr>
          <a:xfrm>
            <a:off x="2774948" y="4687207"/>
            <a:ext cx="1944216" cy="88320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bg1">
                    <a:lumMod val="85000"/>
                  </a:schemeClr>
                </a:solidFill>
              </a:rPr>
              <a:t>Finalização</a:t>
            </a:r>
            <a:br>
              <a:rPr lang="pt-BR" sz="1200" dirty="0">
                <a:solidFill>
                  <a:schemeClr val="bg1">
                    <a:lumMod val="85000"/>
                  </a:schemeClr>
                </a:solidFill>
              </a:rPr>
            </a:br>
            <a:br>
              <a:rPr lang="pt-BR" sz="12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pt-BR" sz="1100" dirty="0">
                <a:solidFill>
                  <a:schemeClr val="tx1"/>
                </a:solidFill>
              </a:rPr>
              <a:t>Fecha arquivos</a:t>
            </a:r>
            <a:br>
              <a:rPr lang="pt-BR" sz="1100" dirty="0">
                <a:solidFill>
                  <a:schemeClr val="tx1"/>
                </a:solidFill>
              </a:rPr>
            </a:br>
            <a:r>
              <a:rPr lang="pt-BR" sz="1100" dirty="0">
                <a:solidFill>
                  <a:schemeClr val="tx1"/>
                </a:solidFill>
              </a:rPr>
              <a:t>Libera memória</a:t>
            </a:r>
          </a:p>
        </p:txBody>
      </p:sp>
      <p:sp>
        <p:nvSpPr>
          <p:cNvPr id="10" name="Retângulo 9"/>
          <p:cNvSpPr/>
          <p:nvPr/>
        </p:nvSpPr>
        <p:spPr>
          <a:xfrm>
            <a:off x="8601092" y="3789040"/>
            <a:ext cx="1512168" cy="3269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Teclado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8601092" y="4179736"/>
            <a:ext cx="1512168" cy="3269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Mouse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8601092" y="4577260"/>
            <a:ext cx="1512168" cy="3269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Controle</a:t>
            </a:r>
          </a:p>
        </p:txBody>
      </p:sp>
      <p:cxnSp>
        <p:nvCxnSpPr>
          <p:cNvPr id="14" name="Conector angulado 13"/>
          <p:cNvCxnSpPr>
            <a:stCxn id="10" idx="1"/>
          </p:cNvCxnSpPr>
          <p:nvPr/>
        </p:nvCxnSpPr>
        <p:spPr>
          <a:xfrm rot="10800000" flipV="1">
            <a:off x="7796786" y="3952538"/>
            <a:ext cx="804306" cy="227198"/>
          </a:xfrm>
          <a:prstGeom prst="bentConnector3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angulado 15"/>
          <p:cNvCxnSpPr>
            <a:stCxn id="12" idx="1"/>
          </p:cNvCxnSpPr>
          <p:nvPr/>
        </p:nvCxnSpPr>
        <p:spPr>
          <a:xfrm rot="10800000">
            <a:off x="7806403" y="4491425"/>
            <a:ext cx="794691" cy="249335"/>
          </a:xfrm>
          <a:prstGeom prst="bentConnector3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/>
          <p:cNvCxnSpPr>
            <a:stCxn id="11" idx="1"/>
            <a:endCxn id="6" idx="3"/>
          </p:cNvCxnSpPr>
          <p:nvPr/>
        </p:nvCxnSpPr>
        <p:spPr>
          <a:xfrm flipH="1">
            <a:off x="7796786" y="4343234"/>
            <a:ext cx="804306" cy="0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upo 27"/>
          <p:cNvGrpSpPr/>
          <p:nvPr/>
        </p:nvGrpSpPr>
        <p:grpSpPr>
          <a:xfrm>
            <a:off x="8544271" y="5449765"/>
            <a:ext cx="1728192" cy="1008112"/>
            <a:chOff x="6516216" y="5517232"/>
            <a:chExt cx="1728192" cy="1008112"/>
          </a:xfrm>
        </p:grpSpPr>
        <p:sp>
          <p:nvSpPr>
            <p:cNvPr id="24" name="Retângulo de cantos arredondados 23"/>
            <p:cNvSpPr/>
            <p:nvPr/>
          </p:nvSpPr>
          <p:spPr>
            <a:xfrm>
              <a:off x="6516216" y="5517232"/>
              <a:ext cx="1728192" cy="1008112"/>
            </a:xfrm>
            <a:prstGeom prst="roundRect">
              <a:avLst/>
            </a:prstGeom>
            <a:ln>
              <a:noFill/>
            </a:ln>
            <a:effectLst/>
            <a:scene3d>
              <a:camera prst="orthographicFront">
                <a:rot lat="0" lon="0" rev="0"/>
              </a:camera>
              <a:lightRig rig="chilly" dir="t">
                <a:rot lat="0" lon="0" rev="18480000"/>
              </a:lightRig>
            </a:scene3d>
            <a:sp3d prstMaterial="clear">
              <a:bevelT h="63500"/>
            </a:sp3d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5" name="Triângulo isósceles 24"/>
            <p:cNvSpPr/>
            <p:nvPr/>
          </p:nvSpPr>
          <p:spPr>
            <a:xfrm>
              <a:off x="6717574" y="5646582"/>
              <a:ext cx="302698" cy="302698"/>
            </a:xfrm>
            <a:prstGeom prst="triangl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Elipse 25"/>
            <p:cNvSpPr/>
            <p:nvPr/>
          </p:nvSpPr>
          <p:spPr>
            <a:xfrm>
              <a:off x="7068169" y="5985995"/>
              <a:ext cx="312142" cy="308058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7380312" y="5734997"/>
              <a:ext cx="6367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chemeClr val="bg1">
                      <a:lumMod val="85000"/>
                    </a:schemeClr>
                  </a:solidFill>
                </a:rPr>
                <a:t>ABC</a:t>
              </a:r>
            </a:p>
          </p:txBody>
        </p:sp>
      </p:grpSp>
      <p:cxnSp>
        <p:nvCxnSpPr>
          <p:cNvPr id="29" name="Conector de seta reta 28"/>
          <p:cNvCxnSpPr>
            <a:stCxn id="88" idx="3"/>
            <a:endCxn id="24" idx="1"/>
          </p:cNvCxnSpPr>
          <p:nvPr/>
        </p:nvCxnSpPr>
        <p:spPr>
          <a:xfrm>
            <a:off x="7792429" y="5953821"/>
            <a:ext cx="751842" cy="0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angulado 31"/>
          <p:cNvCxnSpPr>
            <a:stCxn id="24" idx="3"/>
            <a:endCxn id="91" idx="3"/>
          </p:cNvCxnSpPr>
          <p:nvPr/>
        </p:nvCxnSpPr>
        <p:spPr>
          <a:xfrm flipH="1" flipV="1">
            <a:off x="10123390" y="2784039"/>
            <a:ext cx="149073" cy="3169782"/>
          </a:xfrm>
          <a:prstGeom prst="bentConnector3">
            <a:avLst>
              <a:gd name="adj1" fmla="val -395475"/>
            </a:avLst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/>
          <p:cNvCxnSpPr>
            <a:endCxn id="5" idx="0"/>
          </p:cNvCxnSpPr>
          <p:nvPr/>
        </p:nvCxnSpPr>
        <p:spPr>
          <a:xfrm>
            <a:off x="6536646" y="2573288"/>
            <a:ext cx="0" cy="421502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angulado 45"/>
          <p:cNvCxnSpPr>
            <a:stCxn id="6" idx="1"/>
            <a:endCxn id="9" idx="0"/>
          </p:cNvCxnSpPr>
          <p:nvPr/>
        </p:nvCxnSpPr>
        <p:spPr>
          <a:xfrm rot="10800000" flipV="1">
            <a:off x="3747056" y="4343234"/>
            <a:ext cx="1529450" cy="343972"/>
          </a:xfrm>
          <a:prstGeom prst="bentConnector2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aixaDeTexto 48"/>
          <p:cNvSpPr txBox="1"/>
          <p:nvPr/>
        </p:nvSpPr>
        <p:spPr>
          <a:xfrm>
            <a:off x="3747055" y="4020673"/>
            <a:ext cx="5806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</a:rPr>
              <a:t>Sair?</a:t>
            </a:r>
          </a:p>
        </p:txBody>
      </p:sp>
      <p:cxnSp>
        <p:nvCxnSpPr>
          <p:cNvPr id="50" name="Conector de seta reta 49"/>
          <p:cNvCxnSpPr>
            <a:stCxn id="6" idx="2"/>
            <a:endCxn id="7" idx="0"/>
          </p:cNvCxnSpPr>
          <p:nvPr/>
        </p:nvCxnSpPr>
        <p:spPr>
          <a:xfrm>
            <a:off x="6536646" y="4577260"/>
            <a:ext cx="0" cy="219892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CaixaDeTexto 70"/>
          <p:cNvSpPr txBox="1"/>
          <p:nvPr/>
        </p:nvSpPr>
        <p:spPr>
          <a:xfrm>
            <a:off x="5651628" y="3029626"/>
            <a:ext cx="1729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Laço Principal</a:t>
            </a:r>
          </a:p>
        </p:txBody>
      </p:sp>
      <p:cxnSp>
        <p:nvCxnSpPr>
          <p:cNvPr id="76" name="Conector de seta reta 75"/>
          <p:cNvCxnSpPr>
            <a:stCxn id="7" idx="2"/>
          </p:cNvCxnSpPr>
          <p:nvPr/>
        </p:nvCxnSpPr>
        <p:spPr>
          <a:xfrm>
            <a:off x="6536646" y="5517233"/>
            <a:ext cx="0" cy="242325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de seta reta 80"/>
          <p:cNvCxnSpPr/>
          <p:nvPr/>
        </p:nvCxnSpPr>
        <p:spPr>
          <a:xfrm>
            <a:off x="6532290" y="3889316"/>
            <a:ext cx="0" cy="219892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tângulo 87"/>
          <p:cNvSpPr/>
          <p:nvPr/>
        </p:nvSpPr>
        <p:spPr>
          <a:xfrm>
            <a:off x="5272151" y="5772818"/>
            <a:ext cx="2520279" cy="36200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Desenho da cena</a:t>
            </a:r>
          </a:p>
        </p:txBody>
      </p:sp>
      <p:sp>
        <p:nvSpPr>
          <p:cNvPr id="91" name="Retângulo 90"/>
          <p:cNvSpPr/>
          <p:nvPr/>
        </p:nvSpPr>
        <p:spPr>
          <a:xfrm>
            <a:off x="8611222" y="2490736"/>
            <a:ext cx="1512168" cy="586606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Controle de FPS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96891" y="1767742"/>
            <a:ext cx="32758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Um jogo é um laço rodando continuamente em uma frequência fixa ou variável</a:t>
            </a:r>
          </a:p>
        </p:txBody>
      </p:sp>
      <p:cxnSp>
        <p:nvCxnSpPr>
          <p:cNvPr id="37" name="Conector de seta reta 36"/>
          <p:cNvCxnSpPr>
            <a:stCxn id="91" idx="1"/>
          </p:cNvCxnSpPr>
          <p:nvPr/>
        </p:nvCxnSpPr>
        <p:spPr>
          <a:xfrm flipH="1">
            <a:off x="6532290" y="2784039"/>
            <a:ext cx="2078932" cy="0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87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A função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GetMessage é bloqueante</a:t>
            </a:r>
          </a:p>
          <a:p>
            <a:pPr lvl="1"/>
            <a:r>
              <a:rPr lang="pt-BR" dirty="0"/>
              <a:t>Só retorna quando tem uma mensagem na fila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pPr marL="109728" indent="0">
              <a:buNone/>
            </a:pPr>
            <a:endParaRPr lang="pt-BR" dirty="0"/>
          </a:p>
          <a:p>
            <a:pPr lvl="1"/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1271464" y="2564904"/>
            <a:ext cx="979308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APIENTRY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WinMain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(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_In_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</a:t>
            </a:r>
            <a:r>
              <a:rPr lang="pt-BR" sz="1600" dirty="0" err="1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In_opt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hPrevInstance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b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_In_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LPSTR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lpCmdLine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sz="16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_In_</a:t>
            </a:r>
            <a:r>
              <a:rPr lang="pt-BR" sz="1600" dirty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sz="16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nCmdShow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- Define uma </a:t>
            </a:r>
            <a:r>
              <a:rPr lang="pt-BR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Window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Class</a:t>
            </a:r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    // - Registra a </a:t>
            </a:r>
            <a:r>
              <a:rPr lang="pt-BR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Window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Class</a:t>
            </a:r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    // - Cria um objeto </a:t>
            </a:r>
            <a:r>
              <a:rPr lang="pt-BR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Window</a:t>
            </a:r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while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(GetMessage(&amp;msg,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0, 0))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{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TranslateMessage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(&amp;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DispatchMessage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(&amp;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}</a:t>
            </a:r>
          </a:p>
          <a:p>
            <a:endParaRPr lang="pt-BR" sz="16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msg.wParam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Implementação do Laço</a:t>
            </a: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DDE9826A-F1EE-4FE2-9D8A-5000FC66F101}"/>
              </a:ext>
            </a:extLst>
          </p:cNvPr>
          <p:cNvGrpSpPr/>
          <p:nvPr/>
        </p:nvGrpSpPr>
        <p:grpSpPr>
          <a:xfrm>
            <a:off x="6816080" y="4077072"/>
            <a:ext cx="3672408" cy="1491550"/>
            <a:chOff x="6960096" y="4385722"/>
            <a:chExt cx="3672408" cy="1491550"/>
          </a:xfrm>
        </p:grpSpPr>
        <p:sp>
          <p:nvSpPr>
            <p:cNvPr id="5" name="Retângulo: Cantos Arredondados 4">
              <a:extLst>
                <a:ext uri="{FF2B5EF4-FFF2-40B4-BE49-F238E27FC236}">
                  <a16:creationId xmlns:a16="http://schemas.microsoft.com/office/drawing/2014/main" id="{D545CFB1-A6CF-402D-9DC1-CFD96B64AAD2}"/>
                </a:ext>
              </a:extLst>
            </p:cNvPr>
            <p:cNvSpPr/>
            <p:nvPr/>
          </p:nvSpPr>
          <p:spPr>
            <a:xfrm>
              <a:off x="6960096" y="4385722"/>
              <a:ext cx="3672408" cy="1491550"/>
            </a:xfrm>
            <a:prstGeom prst="roundRect">
              <a:avLst/>
            </a:prstGeom>
            <a:solidFill>
              <a:schemeClr val="tx2">
                <a:lumMod val="50000"/>
              </a:schemeClr>
            </a:solidFill>
            <a:ln w="1270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DDFE754F-AF60-4C0C-BCD6-055B1B50C461}"/>
                </a:ext>
              </a:extLst>
            </p:cNvPr>
            <p:cNvSpPr/>
            <p:nvPr/>
          </p:nvSpPr>
          <p:spPr>
            <a:xfrm>
              <a:off x="7284132" y="4531332"/>
              <a:ext cx="3024336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pt-BR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É necessário usar a função </a:t>
              </a:r>
              <a:r>
                <a:rPr lang="pt-BR" b="1" dirty="0">
                  <a:solidFill>
                    <a:schemeClr val="accent1">
                      <a:lumMod val="75000"/>
                    </a:schemeClr>
                  </a:solidFill>
                </a:rPr>
                <a:t>PeekMessage</a:t>
              </a:r>
              <a:r>
                <a:rPr lang="pt-BR" dirty="0">
                  <a:solidFill>
                    <a:schemeClr val="tx2">
                      <a:lumMod val="60000"/>
                      <a:lumOff val="40000"/>
                    </a:schemeClr>
                  </a:solidFill>
                </a:rPr>
                <a:t> que verifica se há mensagens na fila e retorna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7299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Implementação do Laço</a:t>
            </a:r>
          </a:p>
        </p:txBody>
      </p:sp>
      <p:sp>
        <p:nvSpPr>
          <p:cNvPr id="5" name="Retângulo 4"/>
          <p:cNvSpPr/>
          <p:nvPr/>
        </p:nvSpPr>
        <p:spPr>
          <a:xfrm>
            <a:off x="947428" y="1417638"/>
            <a:ext cx="10297144" cy="51090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APIENTRY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WinMain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(</a:t>
            </a:r>
            <a:r>
              <a:rPr lang="pt-BR" sz="14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_In_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sz="14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</a:t>
            </a:r>
            <a:r>
              <a:rPr lang="pt-BR" sz="1400" dirty="0" err="1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In_opt</a:t>
            </a:r>
            <a:r>
              <a:rPr lang="pt-BR" sz="14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hPrevInstance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b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</a:t>
            </a:r>
            <a:r>
              <a:rPr lang="pt-BR" sz="14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_In_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LPSTR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lpCmdLine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sz="1400" dirty="0">
                <a:solidFill>
                  <a:schemeClr val="accent1">
                    <a:lumMod val="50000"/>
                  </a:schemeClr>
                </a:solidFill>
                <a:latin typeface="Consolas" pitchFamily="49" charset="0"/>
                <a:cs typeface="Consolas" pitchFamily="49" charset="0"/>
              </a:rPr>
              <a:t>_In_</a:t>
            </a:r>
            <a:r>
              <a:rPr lang="pt-BR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sz="1400" dirty="0">
                <a:solidFill>
                  <a:schemeClr val="accent3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nCmdShow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    // criação da janela aqui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GameInit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do</a:t>
            </a:r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{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</a:t>
            </a:r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if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(PeekMessage(&amp;msg,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,0,0,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PM_REMOVE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))  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{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TranslateMessage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(&amp;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DispatchMessage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(&amp;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} </a:t>
            </a:r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else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{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GameUpdate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GameDraw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(); 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}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}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while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(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msg.message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!=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WM_QUIT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GameFinalize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();</a:t>
            </a:r>
          </a:p>
          <a:p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</a:t>
            </a:r>
            <a:r>
              <a:rPr lang="pt-BR" sz="14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return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msg.wParam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6" name="Retângulo 5"/>
          <p:cNvSpPr/>
          <p:nvPr/>
        </p:nvSpPr>
        <p:spPr>
          <a:xfrm>
            <a:off x="7788187" y="2350145"/>
            <a:ext cx="2520280" cy="86409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Inicialização</a:t>
            </a:r>
            <a:br>
              <a:rPr lang="pt-BR" sz="1200" dirty="0">
                <a:solidFill>
                  <a:schemeClr val="bg1">
                    <a:lumMod val="85000"/>
                  </a:schemeClr>
                </a:solidFill>
              </a:rPr>
            </a:br>
            <a:endParaRPr lang="pt-BR" sz="12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Carregamento de arquivos</a:t>
            </a: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Alocação de memória</a:t>
            </a:r>
          </a:p>
        </p:txBody>
      </p:sp>
      <p:sp>
        <p:nvSpPr>
          <p:cNvPr id="7" name="Retângulo 6"/>
          <p:cNvSpPr/>
          <p:nvPr/>
        </p:nvSpPr>
        <p:spPr>
          <a:xfrm>
            <a:off x="7788187" y="3411430"/>
            <a:ext cx="2520280" cy="72008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Atualização do Jogo</a:t>
            </a:r>
            <a:br>
              <a:rPr lang="pt-BR" sz="1200" dirty="0">
                <a:solidFill>
                  <a:schemeClr val="bg1">
                    <a:lumMod val="85000"/>
                  </a:schemeClr>
                </a:solidFill>
              </a:rPr>
            </a:br>
            <a:endParaRPr lang="pt-BR" sz="12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pt-BR" sz="1100" dirty="0">
                <a:solidFill>
                  <a:schemeClr val="tx1"/>
                </a:solidFill>
              </a:rPr>
              <a:t>AI, Detecção de Colisão, Física</a:t>
            </a:r>
          </a:p>
        </p:txBody>
      </p:sp>
      <p:sp>
        <p:nvSpPr>
          <p:cNvPr id="8" name="Retângulo 7"/>
          <p:cNvSpPr/>
          <p:nvPr/>
        </p:nvSpPr>
        <p:spPr>
          <a:xfrm>
            <a:off x="7788189" y="4352958"/>
            <a:ext cx="2520279" cy="71885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Desenho da Cena</a:t>
            </a:r>
          </a:p>
        </p:txBody>
      </p:sp>
      <p:sp>
        <p:nvSpPr>
          <p:cNvPr id="9" name="Retângulo 8"/>
          <p:cNvSpPr/>
          <p:nvPr/>
        </p:nvSpPr>
        <p:spPr>
          <a:xfrm>
            <a:off x="7788187" y="5274858"/>
            <a:ext cx="2520280" cy="88320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Finalização</a:t>
            </a:r>
            <a:br>
              <a:rPr lang="pt-BR" sz="1200" dirty="0">
                <a:solidFill>
                  <a:schemeClr val="bg1">
                    <a:lumMod val="85000"/>
                  </a:schemeClr>
                </a:solidFill>
              </a:rPr>
            </a:br>
            <a:br>
              <a:rPr lang="pt-BR" sz="12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pt-BR" sz="1100" dirty="0">
                <a:solidFill>
                  <a:schemeClr val="tx1"/>
                </a:solidFill>
              </a:rPr>
              <a:t>Fecha arquivos</a:t>
            </a:r>
            <a:br>
              <a:rPr lang="pt-BR" sz="1100" dirty="0">
                <a:solidFill>
                  <a:schemeClr val="tx1"/>
                </a:solidFill>
              </a:rPr>
            </a:br>
            <a:r>
              <a:rPr lang="pt-BR" sz="1100" dirty="0">
                <a:solidFill>
                  <a:schemeClr val="tx1"/>
                </a:solidFill>
              </a:rPr>
              <a:t>Libera memória</a:t>
            </a:r>
          </a:p>
        </p:txBody>
      </p:sp>
      <p:sp>
        <p:nvSpPr>
          <p:cNvPr id="10" name="Retângulo 9"/>
          <p:cNvSpPr/>
          <p:nvPr/>
        </p:nvSpPr>
        <p:spPr>
          <a:xfrm>
            <a:off x="1468125" y="2504742"/>
            <a:ext cx="1155031" cy="276726"/>
          </a:xfrm>
          <a:prstGeom prst="rect">
            <a:avLst/>
          </a:prstGeom>
          <a:solidFill>
            <a:schemeClr val="accent1">
              <a:lumMod val="75000"/>
              <a:alpha val="31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/>
          <p:cNvSpPr/>
          <p:nvPr/>
        </p:nvSpPr>
        <p:spPr>
          <a:xfrm>
            <a:off x="2387587" y="4451350"/>
            <a:ext cx="1304875" cy="225902"/>
          </a:xfrm>
          <a:prstGeom prst="rect">
            <a:avLst/>
          </a:prstGeom>
          <a:solidFill>
            <a:schemeClr val="accent1">
              <a:lumMod val="75000"/>
              <a:alpha val="31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2387588" y="4679950"/>
            <a:ext cx="1114375" cy="219075"/>
          </a:xfrm>
          <a:prstGeom prst="rect">
            <a:avLst/>
          </a:prstGeom>
          <a:solidFill>
            <a:schemeClr val="accent1">
              <a:lumMod val="75000"/>
              <a:alpha val="31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/>
          <p:cNvSpPr/>
          <p:nvPr/>
        </p:nvSpPr>
        <p:spPr>
          <a:xfrm>
            <a:off x="1468124" y="5482585"/>
            <a:ext cx="1720517" cy="276727"/>
          </a:xfrm>
          <a:prstGeom prst="rect">
            <a:avLst/>
          </a:prstGeom>
          <a:solidFill>
            <a:schemeClr val="accent1">
              <a:lumMod val="75000"/>
              <a:alpha val="31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7" name="Conector de seta reta 16"/>
          <p:cNvCxnSpPr/>
          <p:nvPr/>
        </p:nvCxnSpPr>
        <p:spPr>
          <a:xfrm>
            <a:off x="2623156" y="2638177"/>
            <a:ext cx="515736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angulado 21"/>
          <p:cNvCxnSpPr>
            <a:stCxn id="11" idx="3"/>
            <a:endCxn id="7" idx="1"/>
          </p:cNvCxnSpPr>
          <p:nvPr/>
        </p:nvCxnSpPr>
        <p:spPr>
          <a:xfrm flipV="1">
            <a:off x="3692462" y="3771470"/>
            <a:ext cx="4095725" cy="79283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/>
          <p:cNvCxnSpPr/>
          <p:nvPr/>
        </p:nvCxnSpPr>
        <p:spPr>
          <a:xfrm flipV="1">
            <a:off x="3188641" y="5629150"/>
            <a:ext cx="4591881" cy="10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/>
          <p:cNvCxnSpPr/>
          <p:nvPr/>
        </p:nvCxnSpPr>
        <p:spPr>
          <a:xfrm flipV="1">
            <a:off x="3501963" y="4786764"/>
            <a:ext cx="4286224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81230F99-B658-45D9-BFBA-6427E2970481}"/>
              </a:ext>
            </a:extLst>
          </p:cNvPr>
          <p:cNvGrpSpPr/>
          <p:nvPr/>
        </p:nvGrpSpPr>
        <p:grpSpPr>
          <a:xfrm>
            <a:off x="11574734" y="6372414"/>
            <a:ext cx="617266" cy="495111"/>
            <a:chOff x="11574734" y="6372414"/>
            <a:chExt cx="617266" cy="495111"/>
          </a:xfrm>
        </p:grpSpPr>
        <p:sp>
          <p:nvSpPr>
            <p:cNvPr id="23" name="Triângulo isósceles 6">
              <a:extLst>
                <a:ext uri="{FF2B5EF4-FFF2-40B4-BE49-F238E27FC236}">
                  <a16:creationId xmlns:a16="http://schemas.microsoft.com/office/drawing/2014/main" id="{555C971B-E46F-442E-BE81-73D8249E14E8}"/>
                </a:ext>
              </a:extLst>
            </p:cNvPr>
            <p:cNvSpPr/>
            <p:nvPr/>
          </p:nvSpPr>
          <p:spPr>
            <a:xfrm>
              <a:off x="11574734" y="6372414"/>
              <a:ext cx="593516" cy="464210"/>
            </a:xfrm>
            <a:custGeom>
              <a:avLst/>
              <a:gdLst>
                <a:gd name="connsiteX0" fmla="*/ 0 w 864096"/>
                <a:gd name="connsiteY0" fmla="*/ 1512168 h 1512168"/>
                <a:gd name="connsiteX1" fmla="*/ 432048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0" fmla="*/ 0 w 864096"/>
                <a:gd name="connsiteY0" fmla="*/ 787773 h 787773"/>
                <a:gd name="connsiteX1" fmla="*/ 847684 w 864096"/>
                <a:gd name="connsiteY1" fmla="*/ 0 h 787773"/>
                <a:gd name="connsiteX2" fmla="*/ 864096 w 864096"/>
                <a:gd name="connsiteY2" fmla="*/ 787773 h 787773"/>
                <a:gd name="connsiteX3" fmla="*/ 0 w 864096"/>
                <a:gd name="connsiteY3" fmla="*/ 787773 h 787773"/>
                <a:gd name="connsiteX0" fmla="*/ 0 w 864096"/>
                <a:gd name="connsiteY0" fmla="*/ 797298 h 797298"/>
                <a:gd name="connsiteX1" fmla="*/ 857209 w 864096"/>
                <a:gd name="connsiteY1" fmla="*/ 0 h 797298"/>
                <a:gd name="connsiteX2" fmla="*/ 864096 w 864096"/>
                <a:gd name="connsiteY2" fmla="*/ 797298 h 797298"/>
                <a:gd name="connsiteX3" fmla="*/ 0 w 864096"/>
                <a:gd name="connsiteY3" fmla="*/ 797298 h 797298"/>
                <a:gd name="connsiteX0" fmla="*/ 0 w 864096"/>
                <a:gd name="connsiteY0" fmla="*/ 799680 h 799680"/>
                <a:gd name="connsiteX1" fmla="*/ 861971 w 864096"/>
                <a:gd name="connsiteY1" fmla="*/ 0 h 799680"/>
                <a:gd name="connsiteX2" fmla="*/ 864096 w 864096"/>
                <a:gd name="connsiteY2" fmla="*/ 799680 h 799680"/>
                <a:gd name="connsiteX3" fmla="*/ 0 w 864096"/>
                <a:gd name="connsiteY3" fmla="*/ 799680 h 79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096" h="799680">
                  <a:moveTo>
                    <a:pt x="0" y="799680"/>
                  </a:moveTo>
                  <a:lnTo>
                    <a:pt x="861971" y="0"/>
                  </a:lnTo>
                  <a:cubicBezTo>
                    <a:pt x="864267" y="265766"/>
                    <a:pt x="861800" y="533914"/>
                    <a:pt x="864096" y="799680"/>
                  </a:cubicBezTo>
                  <a:lnTo>
                    <a:pt x="0" y="79968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5" name="Retângulo 24">
              <a:extLst>
                <a:ext uri="{FF2B5EF4-FFF2-40B4-BE49-F238E27FC236}">
                  <a16:creationId xmlns:a16="http://schemas.microsoft.com/office/drawing/2014/main" id="{1CD807E1-A47B-4C37-B49B-5C5BEBEA1AAD}"/>
                </a:ext>
              </a:extLst>
            </p:cNvPr>
            <p:cNvSpPr/>
            <p:nvPr/>
          </p:nvSpPr>
          <p:spPr>
            <a:xfrm>
              <a:off x="11800716" y="6467415"/>
              <a:ext cx="39128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8580" indent="0">
                <a:buNone/>
              </a:pPr>
              <a:r>
                <a:rPr lang="pt-BR" sz="2000" dirty="0">
                  <a:solidFill>
                    <a:schemeClr val="bg1"/>
                  </a:solidFill>
                  <a:latin typeface="Consolas" panose="020B0609020204030204" pitchFamily="49" charset="0"/>
                </a:rPr>
                <a:t>»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48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Um jogo é um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laço de tempo real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O tratamento das mensagens do Windows deve ser feito com a função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PeekMessage</a:t>
            </a:r>
          </a:p>
          <a:p>
            <a:pPr lvl="1"/>
            <a:endParaRPr lang="pt-BR" dirty="0"/>
          </a:p>
          <a:p>
            <a:pPr lvl="1"/>
            <a:r>
              <a:rPr lang="pt-BR" dirty="0"/>
              <a:t>O jogo deve ser criado dentro das funções:</a:t>
            </a:r>
          </a:p>
          <a:p>
            <a:pPr lvl="2"/>
            <a:r>
              <a:rPr lang="pt-BR" dirty="0" err="1">
                <a:solidFill>
                  <a:schemeClr val="accent1">
                    <a:lumMod val="75000"/>
                  </a:schemeClr>
                </a:solidFill>
              </a:rPr>
              <a:t>GameInit</a:t>
            </a:r>
            <a:endParaRPr lang="pt-BR" dirty="0"/>
          </a:p>
          <a:p>
            <a:pPr lvl="2"/>
            <a:r>
              <a:rPr lang="pt-BR" dirty="0" err="1">
                <a:solidFill>
                  <a:schemeClr val="accent1">
                    <a:lumMod val="75000"/>
                  </a:schemeClr>
                </a:solidFill>
              </a:rPr>
              <a:t>GameUpdate</a:t>
            </a:r>
            <a:endParaRPr lang="pt-BR" dirty="0"/>
          </a:p>
          <a:p>
            <a:pPr lvl="2"/>
            <a:r>
              <a:rPr lang="pt-BR" dirty="0" err="1">
                <a:solidFill>
                  <a:schemeClr val="accent1">
                    <a:lumMod val="75000"/>
                  </a:schemeClr>
                </a:solidFill>
              </a:rPr>
              <a:t>GameDraw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  <a:p>
            <a:pPr lvl="2"/>
            <a:r>
              <a:rPr lang="pt-BR" dirty="0" err="1">
                <a:solidFill>
                  <a:schemeClr val="accent1">
                    <a:lumMod val="75000"/>
                  </a:schemeClr>
                </a:solidFill>
              </a:rPr>
              <a:t>GameFinalize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Resumo</a:t>
            </a:r>
          </a:p>
        </p:txBody>
      </p:sp>
    </p:spTree>
    <p:extLst>
      <p:ext uri="{BB962C8B-B14F-4D97-AF65-F5344CB8AC3E}">
        <p14:creationId xmlns:p14="http://schemas.microsoft.com/office/powerpoint/2010/main" val="9046959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3661</TotalTime>
  <Words>227</Words>
  <Application>Microsoft Office PowerPoint</Application>
  <PresentationFormat>Widescreen</PresentationFormat>
  <Paragraphs>103</Paragraphs>
  <Slides>7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Calibri</vt:lpstr>
      <vt:lpstr>Consolas</vt:lpstr>
      <vt:lpstr>Lucida Sans Unicode</vt:lpstr>
      <vt:lpstr>Verdana</vt:lpstr>
      <vt:lpstr>Wingdings 2</vt:lpstr>
      <vt:lpstr>Wingdings 3</vt:lpstr>
      <vt:lpstr>Concurso</vt:lpstr>
      <vt:lpstr>Laço de Tempo Real</vt:lpstr>
      <vt:lpstr>Introdução</vt:lpstr>
      <vt:lpstr>Introdução</vt:lpstr>
      <vt:lpstr>Arquitetura de um Jogo</vt:lpstr>
      <vt:lpstr>Implementação do Laço</vt:lpstr>
      <vt:lpstr>Implementação do Laço</vt:lpstr>
      <vt:lpstr>Resumo</vt:lpstr>
    </vt:vector>
  </TitlesOfParts>
  <Company>Anabele Studios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Loop de Tempo Real</dc:title>
  <dc:creator>Judson Santiago</dc:creator>
  <cp:keywords>Programação;Jogos;Windows</cp:keywords>
  <cp:lastModifiedBy>Judson Santiago</cp:lastModifiedBy>
  <cp:revision>435</cp:revision>
  <dcterms:created xsi:type="dcterms:W3CDTF">2009-02-25T19:16:57Z</dcterms:created>
  <dcterms:modified xsi:type="dcterms:W3CDTF">2019-05-13T19:26:28Z</dcterms:modified>
</cp:coreProperties>
</file>

<file path=docProps/thumbnail.jpeg>
</file>